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64889" y="1665554"/>
            <a:ext cx="5062220" cy="2305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nursescatalyst.com/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algn="ctr" marL="17780" marR="5080" indent="3175">
              <a:lnSpc>
                <a:spcPts val="6480"/>
              </a:lnSpc>
              <a:spcBef>
                <a:spcPts val="915"/>
              </a:spcBef>
            </a:pPr>
            <a:r>
              <a:rPr dirty="0" spc="-90"/>
              <a:t>Nurses</a:t>
            </a:r>
            <a:r>
              <a:rPr dirty="0" spc="-229"/>
              <a:t> </a:t>
            </a:r>
            <a:r>
              <a:rPr dirty="0" spc="-10"/>
              <a:t>Catalyst </a:t>
            </a:r>
            <a:r>
              <a:rPr dirty="0" spc="-90"/>
              <a:t>Fetal</a:t>
            </a:r>
            <a:r>
              <a:rPr dirty="0" spc="-229"/>
              <a:t> </a:t>
            </a:r>
            <a:r>
              <a:rPr dirty="0" spc="-85"/>
              <a:t>Circulation.</a:t>
            </a:r>
          </a:p>
          <a:p>
            <a:pPr algn="ctr" marL="5080">
              <a:lnSpc>
                <a:spcPct val="100000"/>
              </a:lnSpc>
              <a:spcBef>
                <a:spcPts val="1295"/>
              </a:spcBef>
            </a:pPr>
            <a:r>
              <a:rPr dirty="0" u="sng" sz="24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https://www.nursescatalyst.com/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9991" y="137160"/>
            <a:ext cx="11588648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6005" y="184404"/>
            <a:ext cx="11200902" cy="64434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795" y="358140"/>
            <a:ext cx="10445760" cy="62849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813" y="204213"/>
            <a:ext cx="10850598" cy="65516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569" y="306324"/>
            <a:ext cx="12004430" cy="63901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3510" y="9144"/>
            <a:ext cx="11307385" cy="65257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91" y="120395"/>
            <a:ext cx="11608284" cy="64602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7944" y="263652"/>
            <a:ext cx="11531739" cy="63505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7763" y="184404"/>
            <a:ext cx="11005887" cy="64297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3624" y="172311"/>
            <a:ext cx="11264223" cy="644513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2533" y="263652"/>
            <a:ext cx="11034374" cy="63809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2025-01-24T09:42:01Z</dcterms:created>
  <dcterms:modified xsi:type="dcterms:W3CDTF">2025-01-24T09:42:01Z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2025-01-24T00:00:00Z</vt:filetime>
  </property>
  <property fmtid="{D5CDD505-2E9C-101B-9397-08002B2CF9AE}" pid="3" name="Producer">
    <vt:lpwstr>3-Heights(TM) PDF Security Shell 4.8.25.2 (http://www.pdf-tools.com)</vt:lpwstr>
  </property>
</Properties>
</file>